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High Tower Text" panose="02040502050506030303" pitchFamily="18" charset="0"/>
      <p:regular r:id="rId17"/>
      <p:italic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Source Sans 3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8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Журналы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событий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SystemD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journald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№7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Журналы событий в SystemD (journald)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Эффективное управление логами в Linux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EB69-775E-1723-1498-E78F6AF861E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48865"/>
            <a:ext cx="97551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Традиционное логирование в Linux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531632"/>
            <a:ext cx="1834991" cy="1834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71919" y="3531632"/>
            <a:ext cx="4193619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Syslog и текстовые файлы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2971919" y="4519851"/>
            <a:ext cx="4193619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Долгое время стандартом были текстовые логи в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/var/log/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3531632"/>
            <a:ext cx="1834991" cy="18349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8938" y="353163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Ограничения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9598938" y="4097536"/>
            <a:ext cx="4193738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Неструктурированные данные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Сложность парсинга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Отсутствие централизации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Проблемы с безопасностью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A06D3-E6AA-B648-BEB9-DCE16FD3056C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17308" y="522803"/>
            <a:ext cx="722233" cy="320040"/>
          </a:xfrm>
          <a:prstGeom prst="roundRect">
            <a:avLst>
              <a:gd name="adj" fmla="val 692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428036" y="578168"/>
            <a:ext cx="500777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ГЛАВА 1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317308" y="899755"/>
            <a:ext cx="8770501" cy="543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Systemd-journald: новое поколение логов</a:t>
            </a:r>
            <a:endParaRPr lang="en-US" sz="3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08" y="1816894"/>
            <a:ext cx="7639526" cy="57296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14986" y="2619732"/>
            <a:ext cx="39054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Назначение и место в SystemD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14986" y="3088124"/>
            <a:ext cx="3905607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Systemd-journald – это системный демон, интегрированный в SystemD, для сбора и хранения логов.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14986" y="4001453"/>
            <a:ext cx="3905607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Он действует как централизованный сборщик событий от ядра, служб, приложений и пользователей.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414986" y="4929068"/>
            <a:ext cx="260770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Принцип работы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414986" y="5397460"/>
            <a:ext cx="3905607" cy="143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Запускается как демон </a:t>
            </a: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systemd-journald.service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Перехватывает и индексирует все сообщения</a:t>
            </a:r>
            <a:endParaRPr lang="en-US" sz="145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Бинарный формат для эффективности</a:t>
            </a:r>
            <a:endParaRPr lang="en-US" sz="14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E55D5D-9763-75FC-4A86-8A9F5F47E6B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043464"/>
            <a:ext cx="936665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115258"/>
            <a:ext cx="64948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ГЛАВА 2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589008"/>
            <a:ext cx="76169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журнала journald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872972" y="29634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Бинарный формат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45900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Эффективное хранение, индексация и быстрый поиск.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651998"/>
            <a:ext cx="4534138" cy="4534138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3966" y="3617833"/>
            <a:ext cx="358140" cy="358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41243" y="29634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Индексация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41243" y="345900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поля событий индексируются для мгновенной фильтрации.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651998"/>
            <a:ext cx="4534138" cy="4534138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5" y="3617833"/>
            <a:ext cx="358140" cy="3581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41243" y="5398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Volatile хранение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41243" y="5894189"/>
            <a:ext cx="3851434" cy="78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 умолчанию логи хранятся в ОЗУ (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/run/log/journal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до перезагрузки.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651998"/>
            <a:ext cx="4534138" cy="453413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8175" y="5862042"/>
            <a:ext cx="358140" cy="35814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72972" y="52070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Persistent хранение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837724" y="5702618"/>
            <a:ext cx="3851434" cy="1171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Сохранение между перезагрузками в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/var/log/journal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(требует создания каталога).</a:t>
            </a:r>
            <a:endParaRPr lang="en-US" sz="18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651998"/>
            <a:ext cx="4534138" cy="4534138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3966" y="5862042"/>
            <a:ext cx="358140" cy="3581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4042A5-273C-A5A8-6496-43EA69E2962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69819" y="922496"/>
            <a:ext cx="764262" cy="343972"/>
          </a:xfrm>
          <a:prstGeom prst="roundRect">
            <a:avLst>
              <a:gd name="adj" fmla="val 6812"/>
            </a:avLst>
          </a:prstGeom>
          <a:solidFill>
            <a:srgbClr val="E2ECDF"/>
          </a:solidFill>
          <a:ln/>
        </p:spPr>
      </p:sp>
      <p:sp>
        <p:nvSpPr>
          <p:cNvPr id="4" name="Text 1"/>
          <p:cNvSpPr/>
          <p:nvPr/>
        </p:nvSpPr>
        <p:spPr>
          <a:xfrm>
            <a:off x="6286976" y="981075"/>
            <a:ext cx="52994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ГЛАВА 3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69819" y="1330166"/>
            <a:ext cx="7459385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Сбор данных: поля и метаданные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6169819" y="2143244"/>
            <a:ext cx="7777163" cy="1171575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92679" y="2166104"/>
            <a:ext cx="781050" cy="1125855"/>
          </a:xfrm>
          <a:prstGeom prst="roundRect">
            <a:avLst>
              <a:gd name="adj" fmla="val 238"/>
            </a:avLst>
          </a:prstGeom>
          <a:solidFill>
            <a:srgbClr val="F3E7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6757" y="2582466"/>
            <a:ext cx="292894" cy="2928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32915" y="2361367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Приоритет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132915" y="2743914"/>
            <a:ext cx="659594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Важность события (от Emergency до Debug).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6169819" y="3474006"/>
            <a:ext cx="7777163" cy="1171575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192679" y="3496866"/>
            <a:ext cx="781050" cy="1125855"/>
          </a:xfrm>
          <a:prstGeom prst="roundRect">
            <a:avLst>
              <a:gd name="adj" fmla="val 238"/>
            </a:avLst>
          </a:prstGeom>
          <a:solidFill>
            <a:srgbClr val="F3E7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6757" y="3913227"/>
            <a:ext cx="292894" cy="2928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32915" y="3692128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Идентификация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132915" y="4074676"/>
            <a:ext cx="659594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PID, UID, GID, CODE_FILE, PID_COMM.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169819" y="4804767"/>
            <a:ext cx="7777163" cy="1171575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192679" y="4827627"/>
            <a:ext cx="781050" cy="1125855"/>
          </a:xfrm>
          <a:prstGeom prst="roundRect">
            <a:avLst>
              <a:gd name="adj" fmla="val 238"/>
            </a:avLst>
          </a:prstGeom>
          <a:solidFill>
            <a:srgbClr val="F3E7D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6757" y="5243989"/>
            <a:ext cx="292894" cy="29289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132915" y="5022890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Метка времени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7132915" y="5405438"/>
            <a:ext cx="659594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Точное время и дата события.</a:t>
            </a:r>
            <a:endParaRPr lang="en-US" sz="1500" dirty="0"/>
          </a:p>
        </p:txBody>
      </p:sp>
      <p:sp>
        <p:nvSpPr>
          <p:cNvPr id="21" name="Shape 15"/>
          <p:cNvSpPr/>
          <p:nvPr/>
        </p:nvSpPr>
        <p:spPr>
          <a:xfrm>
            <a:off x="6169819" y="6135529"/>
            <a:ext cx="7777163" cy="1171575"/>
          </a:xfrm>
          <a:prstGeom prst="roundRect">
            <a:avLst>
              <a:gd name="adj" fmla="val 250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6192679" y="6158389"/>
            <a:ext cx="781050" cy="1125855"/>
          </a:xfrm>
          <a:prstGeom prst="roundRect">
            <a:avLst>
              <a:gd name="adj" fmla="val 238"/>
            </a:avLst>
          </a:prstGeom>
          <a:solidFill>
            <a:srgbClr val="F3E7D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6757" y="6574750"/>
            <a:ext cx="292894" cy="29289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132915" y="6353651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Источник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132915" y="6736199"/>
            <a:ext cx="659594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Ядро, служба, приложение, пользователь.</a:t>
            </a:r>
            <a:endParaRPr lang="en-US" sz="15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84EDC4-2159-4BF3-0F85-F460FFF26BB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07269" y="549473"/>
            <a:ext cx="759619" cy="341590"/>
          </a:xfrm>
          <a:prstGeom prst="roundRect">
            <a:avLst>
              <a:gd name="adj" fmla="val 6824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123712" y="607695"/>
            <a:ext cx="526733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ГЛАВА 4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07269" y="954048"/>
            <a:ext cx="8683228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Просмотр журналов: утилита journalctl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007269" y="2998470"/>
            <a:ext cx="274248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Базовые запросы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07269" y="3498771"/>
            <a:ext cx="410741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007269" y="3937397"/>
            <a:ext cx="410741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Выводит все логи с самого начала.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07269" y="4376618"/>
            <a:ext cx="324993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Фильтрация по времени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07269" y="4876919"/>
            <a:ext cx="410741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 --since "2 hours ago"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007269" y="5315545"/>
            <a:ext cx="410741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Логи за последние 2 часа.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007269" y="5738932"/>
            <a:ext cx="4107418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 --since "YYYY-MM-DD HH:MM:SS"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007269" y="6177558"/>
            <a:ext cx="410741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Логи с определенной даты/времени.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76" y="1939052"/>
            <a:ext cx="8034338" cy="55636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A562A-F62E-2088-1652-5B5FFA0B659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519" y="548521"/>
            <a:ext cx="8479750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Расширенные возможности journalctl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9" y="1554361"/>
            <a:ext cx="8152567" cy="59440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5480" y="2328624"/>
            <a:ext cx="310812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Фильтрация по службе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555480" y="2838688"/>
            <a:ext cx="416790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 -u sshd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555480" y="3287554"/>
            <a:ext cx="416790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Логи для службы SSH.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555480" y="3737372"/>
            <a:ext cx="278284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 приоритету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555480" y="4247436"/>
            <a:ext cx="416790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 -p err -b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555480" y="4696301"/>
            <a:ext cx="416790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Ошибки текущей загрузки.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555480" y="5146119"/>
            <a:ext cx="416790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Мониторинг в реальном времени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555480" y="6003965"/>
            <a:ext cx="4167902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 -f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555480" y="6452830"/>
            <a:ext cx="416790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Следование за новыми записями.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5ABE9-FBC5-B345-A292-E2A1B01D72E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77558" y="952500"/>
            <a:ext cx="772478" cy="348972"/>
          </a:xfrm>
          <a:prstGeom prst="roundRect">
            <a:avLst>
              <a:gd name="adj" fmla="val 6791"/>
            </a:avLst>
          </a:prstGeom>
          <a:solidFill>
            <a:srgbClr val="E2ECDF"/>
          </a:solidFill>
          <a:ln/>
        </p:spPr>
      </p:sp>
      <p:sp>
        <p:nvSpPr>
          <p:cNvPr id="4" name="Text 1"/>
          <p:cNvSpPr/>
          <p:nvPr/>
        </p:nvSpPr>
        <p:spPr>
          <a:xfrm>
            <a:off x="6296025" y="1011674"/>
            <a:ext cx="53554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ГЛАВА 5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77558" y="1366599"/>
            <a:ext cx="7761684" cy="174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journald в современном администрировании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6154698" y="3330416"/>
            <a:ext cx="45720" cy="780336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6420683" y="3353276"/>
            <a:ext cx="3332559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Централизованный сбор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20683" y="3799523"/>
            <a:ext cx="751855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Единая точка входа для всех системных сообщений.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54698" y="4390906"/>
            <a:ext cx="45720" cy="780336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6420683" y="4413766"/>
            <a:ext cx="278820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Бинарный формат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420683" y="4860012"/>
            <a:ext cx="751855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Повышенная производительность, безопасность и структурированность.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54698" y="5451396"/>
            <a:ext cx="45720" cy="787956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0"/>
          <p:cNvSpPr/>
          <p:nvPr/>
        </p:nvSpPr>
        <p:spPr>
          <a:xfrm>
            <a:off x="6420683" y="5474256"/>
            <a:ext cx="30777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Мощные инструменты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420683" y="5920502"/>
            <a:ext cx="751855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journalctl</a:t>
            </a: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глубокой фильтрации и анализа.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54698" y="6519505"/>
            <a:ext cx="45720" cy="780336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6" name="Text 13"/>
          <p:cNvSpPr/>
          <p:nvPr/>
        </p:nvSpPr>
        <p:spPr>
          <a:xfrm>
            <a:off x="6420683" y="6542365"/>
            <a:ext cx="278820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6420683" y="6988612"/>
            <a:ext cx="751855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Совместимость с классическим syslog для плавного перехода.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A3F716-BBAC-3CE5-D914-A7BBAA3EEC7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Custom</PresentationFormat>
  <Paragraphs>85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2026-02-13T09:03:42Z</dcterms:created>
  <dcterms:modified xsi:type="dcterms:W3CDTF">2026-02-13T11:44:49Z</dcterms:modified>
</cp:coreProperties>
</file>